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582387" y="1143856"/>
            <a:ext cx="11075066" cy="562913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1811915" y="824623"/>
            <a:ext cx="8389058" cy="66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164" y="169908"/>
            <a:ext cx="2533799" cy="123441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2675" y="2432463"/>
            <a:ext cx="9144000" cy="2152729"/>
          </a:xfrm>
        </p:spPr>
        <p:txBody>
          <a:bodyPr anchor="ctr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2675" y="4840146"/>
            <a:ext cx="9144000" cy="1492883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026" name="Picture 2" descr="line-png-28 - Residence Appartamenti Glicini a Finale Ligure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8" b="71784"/>
          <a:stretch/>
        </p:blipFill>
        <p:spPr bwMode="auto">
          <a:xfrm>
            <a:off x="4027927" y="4604165"/>
            <a:ext cx="7629525" cy="2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ndex of /Site/graphics"/>
          <p:cNvPicPr>
            <a:picLocks noChangeAspect="1" noChangeArrowheads="1"/>
          </p:cNvPicPr>
          <p:nvPr userDrawn="1"/>
        </p:nvPicPr>
        <p:blipFill rotWithShape="1"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3" b="11970"/>
          <a:stretch/>
        </p:blipFill>
        <p:spPr bwMode="auto">
          <a:xfrm>
            <a:off x="8735786" y="0"/>
            <a:ext cx="3456214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magine 24"/>
          <p:cNvPicPr>
            <a:picLocks noChangeAspect="1"/>
          </p:cNvPicPr>
          <p:nvPr userDrawn="1"/>
        </p:nvPicPr>
        <p:blipFill rotWithShape="1"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1028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333" y="189979"/>
            <a:ext cx="1337306" cy="7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742950" y="6362700"/>
            <a:ext cx="1176338" cy="46742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5"/>
          <a:stretch/>
        </p:blipFill>
        <p:spPr>
          <a:xfrm>
            <a:off x="1950356" y="6330777"/>
            <a:ext cx="1961244" cy="495695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818" y="304678"/>
            <a:ext cx="3866533" cy="131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7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8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94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415574" y="1028587"/>
            <a:ext cx="11738326" cy="577438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11976101" y="1066797"/>
            <a:ext cx="215899" cy="5791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838200" y="892630"/>
            <a:ext cx="10515599" cy="272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742950" y="6362700"/>
            <a:ext cx="1176338" cy="467420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5"/>
          <a:stretch/>
        </p:blipFill>
        <p:spPr>
          <a:xfrm>
            <a:off x="1950356" y="6330777"/>
            <a:ext cx="1961244" cy="495695"/>
          </a:xfrm>
          <a:prstGeom prst="rect">
            <a:avLst/>
          </a:prstGeom>
        </p:spPr>
      </p:pic>
      <p:pic>
        <p:nvPicPr>
          <p:cNvPr id="19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64" y="6356350"/>
            <a:ext cx="804521" cy="45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24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 userDrawn="1"/>
        </p:nvSpPr>
        <p:spPr>
          <a:xfrm>
            <a:off x="992515" y="1143856"/>
            <a:ext cx="10664937" cy="562913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5750" y="3948113"/>
            <a:ext cx="10068380" cy="1871662"/>
          </a:xfrm>
        </p:spPr>
        <p:txBody>
          <a:bodyPr anchor="ctr"/>
          <a:lstStyle>
            <a:lvl1pPr algn="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45750" y="3251189"/>
            <a:ext cx="10068379" cy="635000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pic>
        <p:nvPicPr>
          <p:cNvPr id="17" name="Picture 2" descr="line-png-28 - Residence Appartamenti Glicini a Finale Ligure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8" b="71784"/>
          <a:stretch/>
        </p:blipFill>
        <p:spPr bwMode="auto">
          <a:xfrm>
            <a:off x="4046269" y="3798384"/>
            <a:ext cx="7629525" cy="2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magine 18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742950" y="6362700"/>
            <a:ext cx="1176338" cy="467420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 userDrawn="1"/>
        </p:nvPicPr>
        <p:blipFill rotWithShape="1"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5"/>
          <a:stretch/>
        </p:blipFill>
        <p:spPr>
          <a:xfrm>
            <a:off x="1950356" y="6330777"/>
            <a:ext cx="1961244" cy="495695"/>
          </a:xfrm>
          <a:prstGeom prst="rect">
            <a:avLst/>
          </a:prstGeom>
        </p:spPr>
      </p:pic>
      <p:pic>
        <p:nvPicPr>
          <p:cNvPr id="22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64" y="6356350"/>
            <a:ext cx="804521" cy="45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ttangolo 22"/>
          <p:cNvSpPr/>
          <p:nvPr userDrawn="1"/>
        </p:nvSpPr>
        <p:spPr>
          <a:xfrm>
            <a:off x="1811915" y="824623"/>
            <a:ext cx="8389058" cy="66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164" y="169908"/>
            <a:ext cx="2533799" cy="1234415"/>
          </a:xfrm>
          <a:prstGeom prst="rect">
            <a:avLst/>
          </a:prstGeom>
        </p:spPr>
      </p:pic>
      <p:pic>
        <p:nvPicPr>
          <p:cNvPr id="28" name="Picture 2" descr="Index of /Site/graphics"/>
          <p:cNvPicPr>
            <a:picLocks noChangeAspect="1" noChangeArrowheads="1"/>
          </p:cNvPicPr>
          <p:nvPr userDrawn="1"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3" b="11970"/>
          <a:stretch/>
        </p:blipFill>
        <p:spPr bwMode="auto">
          <a:xfrm>
            <a:off x="8735786" y="0"/>
            <a:ext cx="3456214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333" y="189979"/>
            <a:ext cx="1337306" cy="7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818" y="304678"/>
            <a:ext cx="3866533" cy="131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9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48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51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15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B03C-50A9-4CE8-997A-45BD93B5E9E5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44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</a:rPr>
              <a:t>Presentation Title Here</a:t>
            </a:r>
            <a:endParaRPr lang="it-IT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First Author, </a:t>
            </a:r>
            <a:r>
              <a:rPr lang="it-IT" i="1" dirty="0" err="1" smtClean="0"/>
              <a:t>Affiliation</a:t>
            </a:r>
            <a:r>
              <a:rPr lang="it-IT" i="1" dirty="0" smtClean="0"/>
              <a:t>, Country</a:t>
            </a:r>
          </a:p>
          <a:p>
            <a:r>
              <a:rPr lang="it-IT" dirty="0" smtClean="0"/>
              <a:t>Second Author, </a:t>
            </a:r>
            <a:r>
              <a:rPr lang="it-IT" i="1" dirty="0" err="1" smtClean="0"/>
              <a:t>Affiliation</a:t>
            </a:r>
            <a:r>
              <a:rPr lang="it-IT" i="1" dirty="0" smtClean="0"/>
              <a:t>, Country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095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title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30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SECTION NAME HERE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SECTION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8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0696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Presentation Title Here</vt:lpstr>
      <vt:lpstr>Slide title here</vt:lpstr>
      <vt:lpstr>SECTION NAME HERE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Mazzilli</dc:creator>
  <cp:lastModifiedBy>Gianluca Mazzilli</cp:lastModifiedBy>
  <cp:revision>21</cp:revision>
  <dcterms:created xsi:type="dcterms:W3CDTF">2020-05-11T20:02:37Z</dcterms:created>
  <dcterms:modified xsi:type="dcterms:W3CDTF">2023-05-09T14:05:14Z</dcterms:modified>
</cp:coreProperties>
</file>