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4.png"/><Relationship Id="rId7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7.png"/><Relationship Id="rId10" Type="http://schemas.openxmlformats.org/officeDocument/2006/relationships/image" Target="../media/image8.png"/><Relationship Id="rId4" Type="http://schemas.openxmlformats.org/officeDocument/2006/relationships/image" Target="../media/image6.png"/><Relationship Id="rId9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12"/>
          <p:cNvSpPr/>
          <p:nvPr userDrawn="1"/>
        </p:nvSpPr>
        <p:spPr>
          <a:xfrm>
            <a:off x="582387" y="1143856"/>
            <a:ext cx="11075066" cy="5629137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13"/>
          <p:cNvSpPr/>
          <p:nvPr userDrawn="1"/>
        </p:nvSpPr>
        <p:spPr>
          <a:xfrm>
            <a:off x="1811915" y="824623"/>
            <a:ext cx="8389058" cy="6616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5164" y="169908"/>
            <a:ext cx="2533799" cy="1234415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822675" y="2432463"/>
            <a:ext cx="9144000" cy="2152729"/>
          </a:xfrm>
        </p:spPr>
        <p:txBody>
          <a:bodyPr anchor="ctr"/>
          <a:lstStyle>
            <a:lvl1pPr algn="ctr"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2675" y="4840146"/>
            <a:ext cx="9144000" cy="1492883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it-IT" dirty="0"/>
          </a:p>
        </p:txBody>
      </p:sp>
      <p:pic>
        <p:nvPicPr>
          <p:cNvPr id="1026" name="Picture 2" descr="line-png-28 - Residence Appartamenti Glicini a Finale Ligure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48" b="71784"/>
          <a:stretch/>
        </p:blipFill>
        <p:spPr bwMode="auto">
          <a:xfrm>
            <a:off x="4027927" y="4604165"/>
            <a:ext cx="7629525" cy="211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Index of /Site/graphics"/>
          <p:cNvPicPr>
            <a:picLocks noChangeAspect="1" noChangeArrowheads="1"/>
          </p:cNvPicPr>
          <p:nvPr userDrawn="1"/>
        </p:nvPicPr>
        <p:blipFill rotWithShape="1"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53" b="11970"/>
          <a:stretch/>
        </p:blipFill>
        <p:spPr bwMode="auto">
          <a:xfrm>
            <a:off x="8735786" y="0"/>
            <a:ext cx="3456214" cy="1719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Immagine 24"/>
          <p:cNvPicPr>
            <a:picLocks noChangeAspect="1"/>
          </p:cNvPicPr>
          <p:nvPr userDrawn="1"/>
        </p:nvPicPr>
        <p:blipFill rotWithShape="1"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0" t="5060"/>
          <a:stretch/>
        </p:blipFill>
        <p:spPr>
          <a:xfrm>
            <a:off x="0" y="6309126"/>
            <a:ext cx="12192000" cy="546100"/>
          </a:xfrm>
          <a:prstGeom prst="rect">
            <a:avLst/>
          </a:prstGeom>
        </p:spPr>
      </p:pic>
      <p:pic>
        <p:nvPicPr>
          <p:cNvPr id="1028" name="Picture 4" descr="https://brand-experience.ieee.org/wp-content/uploads/2019/07/logo-masterbrand-tagline-white-transparent.png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7333" y="189979"/>
            <a:ext cx="1337306" cy="748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magine 9"/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44" r="63036"/>
          <a:stretch/>
        </p:blipFill>
        <p:spPr>
          <a:xfrm>
            <a:off x="742950" y="6362700"/>
            <a:ext cx="1176338" cy="467420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 userDrawn="1"/>
        </p:nvPicPr>
        <p:blipFill rotWithShape="1">
          <a:blip r:embed="rId8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85"/>
          <a:stretch/>
        </p:blipFill>
        <p:spPr>
          <a:xfrm>
            <a:off x="1950356" y="6330777"/>
            <a:ext cx="1961244" cy="495695"/>
          </a:xfrm>
          <a:prstGeom prst="rect">
            <a:avLst/>
          </a:prstGeom>
        </p:spPr>
      </p:pic>
      <p:pic>
        <p:nvPicPr>
          <p:cNvPr id="15" name="Immagine 14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818" y="304678"/>
            <a:ext cx="3866533" cy="131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776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B03C-50A9-4CE8-997A-45BD93B5E9E5}" type="datetimeFigureOut">
              <a:rPr lang="it-IT" smtClean="0"/>
              <a:t>09/05/2023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B86C1-19C0-4C1B-9696-E4522CD7FD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3898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B03C-50A9-4CE8-997A-45BD93B5E9E5}" type="datetimeFigureOut">
              <a:rPr lang="it-IT" smtClean="0"/>
              <a:t>09/05/2023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B86C1-19C0-4C1B-9696-E4522CD7FD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3946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 userDrawn="1"/>
        </p:nvSpPr>
        <p:spPr>
          <a:xfrm>
            <a:off x="415574" y="1028587"/>
            <a:ext cx="11738326" cy="577438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 userDrawn="1"/>
        </p:nvSpPr>
        <p:spPr>
          <a:xfrm>
            <a:off x="11976101" y="1066797"/>
            <a:ext cx="215899" cy="57912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8" name="Rettangolo 7"/>
          <p:cNvSpPr/>
          <p:nvPr userDrawn="1"/>
        </p:nvSpPr>
        <p:spPr>
          <a:xfrm>
            <a:off x="838200" y="892630"/>
            <a:ext cx="10515599" cy="2721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pic>
        <p:nvPicPr>
          <p:cNvPr id="13" name="Immagine 12"/>
          <p:cNvPicPr>
            <a:picLocks noChangeAspect="1"/>
          </p:cNvPicPr>
          <p:nvPr userDrawn="1"/>
        </p:nvPicPr>
        <p:blipFill rotWithShape="1"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0" t="5060"/>
          <a:stretch/>
        </p:blipFill>
        <p:spPr>
          <a:xfrm>
            <a:off x="0" y="6309126"/>
            <a:ext cx="12192000" cy="546100"/>
          </a:xfrm>
          <a:prstGeom prst="rect">
            <a:avLst/>
          </a:prstGeom>
        </p:spPr>
      </p:pic>
      <p:pic>
        <p:nvPicPr>
          <p:cNvPr id="17" name="Immagine 1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44" r="63036"/>
          <a:stretch/>
        </p:blipFill>
        <p:spPr>
          <a:xfrm>
            <a:off x="742950" y="6362700"/>
            <a:ext cx="1176338" cy="467420"/>
          </a:xfrm>
          <a:prstGeom prst="rect">
            <a:avLst/>
          </a:prstGeom>
        </p:spPr>
      </p:pic>
      <p:pic>
        <p:nvPicPr>
          <p:cNvPr id="18" name="Immagine 17"/>
          <p:cNvPicPr>
            <a:picLocks noChangeAspect="1"/>
          </p:cNvPicPr>
          <p:nvPr userDrawn="1"/>
        </p:nvPicPr>
        <p:blipFill rotWithShape="1"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85"/>
          <a:stretch/>
        </p:blipFill>
        <p:spPr>
          <a:xfrm>
            <a:off x="1950356" y="6330777"/>
            <a:ext cx="1961244" cy="495695"/>
          </a:xfrm>
          <a:prstGeom prst="rect">
            <a:avLst/>
          </a:prstGeom>
        </p:spPr>
      </p:pic>
      <p:pic>
        <p:nvPicPr>
          <p:cNvPr id="19" name="Picture 4" descr="https://brand-experience.ieee.org/wp-content/uploads/2019/07/logo-masterbrand-tagline-white-transparent.pn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4664" y="6356350"/>
            <a:ext cx="804521" cy="450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16245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tangolo 15"/>
          <p:cNvSpPr/>
          <p:nvPr userDrawn="1"/>
        </p:nvSpPr>
        <p:spPr>
          <a:xfrm>
            <a:off x="992515" y="1143856"/>
            <a:ext cx="10664937" cy="5629137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5750" y="3948113"/>
            <a:ext cx="10068380" cy="1871662"/>
          </a:xfrm>
        </p:spPr>
        <p:txBody>
          <a:bodyPr anchor="ctr"/>
          <a:lstStyle>
            <a:lvl1pPr algn="r"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45750" y="3251189"/>
            <a:ext cx="10068379" cy="635000"/>
          </a:xfrm>
        </p:spPr>
        <p:txBody>
          <a:bodyPr anchor="ctr"/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 smtClean="0"/>
              <a:t>Modifica gli stili del testo dello schema</a:t>
            </a:r>
          </a:p>
        </p:txBody>
      </p:sp>
      <p:pic>
        <p:nvPicPr>
          <p:cNvPr id="17" name="Picture 2" descr="line-png-28 - Residence Appartamenti Glicini a Finale Ligure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48" b="71784"/>
          <a:stretch/>
        </p:blipFill>
        <p:spPr bwMode="auto">
          <a:xfrm>
            <a:off x="4046269" y="3798384"/>
            <a:ext cx="7629525" cy="211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Immagine 18"/>
          <p:cNvPicPr>
            <a:picLocks noChangeAspect="1"/>
          </p:cNvPicPr>
          <p:nvPr userDrawn="1"/>
        </p:nvPicPr>
        <p:blipFill rotWithShape="1"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0" t="5060"/>
          <a:stretch/>
        </p:blipFill>
        <p:spPr>
          <a:xfrm>
            <a:off x="0" y="6309126"/>
            <a:ext cx="12192000" cy="546100"/>
          </a:xfrm>
          <a:prstGeom prst="rect">
            <a:avLst/>
          </a:prstGeom>
        </p:spPr>
      </p:pic>
      <p:pic>
        <p:nvPicPr>
          <p:cNvPr id="20" name="Immagine 19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44" r="63036"/>
          <a:stretch/>
        </p:blipFill>
        <p:spPr>
          <a:xfrm>
            <a:off x="742950" y="6362700"/>
            <a:ext cx="1176338" cy="467420"/>
          </a:xfrm>
          <a:prstGeom prst="rect">
            <a:avLst/>
          </a:prstGeom>
        </p:spPr>
      </p:pic>
      <p:pic>
        <p:nvPicPr>
          <p:cNvPr id="21" name="Immagine 20"/>
          <p:cNvPicPr>
            <a:picLocks noChangeAspect="1"/>
          </p:cNvPicPr>
          <p:nvPr userDrawn="1"/>
        </p:nvPicPr>
        <p:blipFill rotWithShape="1"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85"/>
          <a:stretch/>
        </p:blipFill>
        <p:spPr>
          <a:xfrm>
            <a:off x="1950356" y="6330777"/>
            <a:ext cx="1961244" cy="495695"/>
          </a:xfrm>
          <a:prstGeom prst="rect">
            <a:avLst/>
          </a:prstGeom>
        </p:spPr>
      </p:pic>
      <p:pic>
        <p:nvPicPr>
          <p:cNvPr id="22" name="Picture 4" descr="https://brand-experience.ieee.org/wp-content/uploads/2019/07/logo-masterbrand-tagline-white-transparent.png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4664" y="6356350"/>
            <a:ext cx="804521" cy="450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ttangolo 22"/>
          <p:cNvSpPr/>
          <p:nvPr userDrawn="1"/>
        </p:nvSpPr>
        <p:spPr>
          <a:xfrm>
            <a:off x="1811915" y="824623"/>
            <a:ext cx="8389058" cy="6616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5" name="Immagine 14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5164" y="169908"/>
            <a:ext cx="2533799" cy="1234415"/>
          </a:xfrm>
          <a:prstGeom prst="rect">
            <a:avLst/>
          </a:prstGeom>
        </p:spPr>
      </p:pic>
      <p:pic>
        <p:nvPicPr>
          <p:cNvPr id="28" name="Picture 2" descr="Index of /Site/graphics"/>
          <p:cNvPicPr>
            <a:picLocks noChangeAspect="1" noChangeArrowheads="1"/>
          </p:cNvPicPr>
          <p:nvPr userDrawn="1"/>
        </p:nvPicPr>
        <p:blipFill rotWithShape="1">
          <a:blip r:embed="rId8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53" b="11970"/>
          <a:stretch/>
        </p:blipFill>
        <p:spPr bwMode="auto">
          <a:xfrm>
            <a:off x="8735786" y="0"/>
            <a:ext cx="3456214" cy="1719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4" descr="https://brand-experience.ieee.org/wp-content/uploads/2019/07/logo-masterbrand-tagline-white-transparent.png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7333" y="189979"/>
            <a:ext cx="1337306" cy="748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818" y="304678"/>
            <a:ext cx="3866533" cy="131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262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B03C-50A9-4CE8-997A-45BD93B5E9E5}" type="datetimeFigureOut">
              <a:rPr lang="it-IT" smtClean="0"/>
              <a:t>09/05/2023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B86C1-19C0-4C1B-9696-E4522CD7FD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4946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B03C-50A9-4CE8-997A-45BD93B5E9E5}" type="datetimeFigureOut">
              <a:rPr lang="it-IT" smtClean="0"/>
              <a:t>09/05/2023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B86C1-19C0-4C1B-9696-E4522CD7FD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4487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B03C-50A9-4CE8-997A-45BD93B5E9E5}" type="datetimeFigureOut">
              <a:rPr lang="it-IT" smtClean="0"/>
              <a:t>09/05/2023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B86C1-19C0-4C1B-9696-E4522CD7FD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5502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B03C-50A9-4CE8-997A-45BD93B5E9E5}" type="datetimeFigureOut">
              <a:rPr lang="it-IT" smtClean="0"/>
              <a:t>09/05/2023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B86C1-19C0-4C1B-9696-E4522CD7FD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3510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B03C-50A9-4CE8-997A-45BD93B5E9E5}" type="datetimeFigureOut">
              <a:rPr lang="it-IT" smtClean="0"/>
              <a:t>09/05/2023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B86C1-19C0-4C1B-9696-E4522CD7FD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8042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B03C-50A9-4CE8-997A-45BD93B5E9E5}" type="datetimeFigureOut">
              <a:rPr lang="it-IT" smtClean="0"/>
              <a:t>09/05/2023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B86C1-19C0-4C1B-9696-E4522CD7FD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7154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FB03C-50A9-4CE8-997A-45BD93B5E9E5}" type="datetimeFigureOut">
              <a:rPr lang="it-IT" smtClean="0"/>
              <a:t>09/05/2023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B86C1-19C0-4C1B-9696-E4522CD7FD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3446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>
                <a:latin typeface="+mn-lt"/>
              </a:rPr>
              <a:t>Presentation Title Here</a:t>
            </a:r>
            <a:endParaRPr lang="it-IT" dirty="0">
              <a:latin typeface="+mn-lt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First Author, </a:t>
            </a:r>
            <a:r>
              <a:rPr lang="it-IT" i="1" dirty="0" err="1" smtClean="0"/>
              <a:t>Affiliation</a:t>
            </a:r>
            <a:r>
              <a:rPr lang="it-IT" i="1" dirty="0" smtClean="0"/>
              <a:t>, Country</a:t>
            </a:r>
          </a:p>
          <a:p>
            <a:r>
              <a:rPr lang="it-IT" dirty="0" smtClean="0"/>
              <a:t>Second Author, </a:t>
            </a:r>
            <a:r>
              <a:rPr lang="it-IT" i="1" dirty="0" err="1" smtClean="0"/>
              <a:t>Affiliation</a:t>
            </a:r>
            <a:r>
              <a:rPr lang="it-IT" i="1" dirty="0" smtClean="0"/>
              <a:t>, Country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210950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Slide </a:t>
            </a:r>
            <a:r>
              <a:rPr lang="it-IT" dirty="0" err="1" smtClean="0"/>
              <a:t>title</a:t>
            </a:r>
            <a:r>
              <a:rPr lang="it-IT" dirty="0" smtClean="0"/>
              <a:t> </a:t>
            </a:r>
            <a:r>
              <a:rPr lang="it-IT" dirty="0" err="1" smtClean="0"/>
              <a:t>here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0306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SECTION NAME HERE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SECTION 1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2286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206961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Presentation Title Here</vt:lpstr>
      <vt:lpstr>Slide title here</vt:lpstr>
      <vt:lpstr>SECTION NAME HERE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Gianluca Mazzilli</dc:creator>
  <cp:lastModifiedBy>Gianluca Mazzilli</cp:lastModifiedBy>
  <cp:revision>21</cp:revision>
  <dcterms:created xsi:type="dcterms:W3CDTF">2020-05-11T20:02:37Z</dcterms:created>
  <dcterms:modified xsi:type="dcterms:W3CDTF">2023-05-09T14:05:14Z</dcterms:modified>
</cp:coreProperties>
</file>