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7" autoAdjust="0"/>
    <p:restoredTop sz="94660"/>
  </p:normalViewPr>
  <p:slideViewPr>
    <p:cSldViewPr snapToGrid="0">
      <p:cViewPr>
        <p:scale>
          <a:sx n="119" d="100"/>
          <a:sy n="119" d="100"/>
        </p:scale>
        <p:origin x="15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8243253" y="1553055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CHANIA, GREECE  /  JUNE 12-14, 2024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B4B0F58-E382-5332-8B4A-0A6546F6355F}"/>
              </a:ext>
            </a:extLst>
          </p:cNvPr>
          <p:cNvSpPr/>
          <p:nvPr userDrawn="1"/>
        </p:nvSpPr>
        <p:spPr>
          <a:xfrm>
            <a:off x="6062132" y="129563"/>
            <a:ext cx="2017962" cy="201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A11CDE-32A9-0CCB-C46C-E4982C36D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3" y="457513"/>
            <a:ext cx="2959015" cy="195726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C6586EF-C35D-F591-F43B-6B0F465F3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3" y="4749026"/>
            <a:ext cx="2959016" cy="195726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55F0C7D-13CC-D287-CFEB-C14D1A31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r="29912"/>
          <a:stretch/>
        </p:blipFill>
        <p:spPr>
          <a:xfrm>
            <a:off x="253643" y="2499792"/>
            <a:ext cx="1818912" cy="216211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75D8B99-BEA5-69A3-1E60-560D65E43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58429"/>
          <a:stretch/>
        </p:blipFill>
        <p:spPr>
          <a:xfrm>
            <a:off x="2170305" y="2499792"/>
            <a:ext cx="1042353" cy="216980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Picture 2" descr="Logo_TUC_EN">
            <a:extLst>
              <a:ext uri="{FF2B5EF4-FFF2-40B4-BE49-F238E27FC236}">
                <a16:creationId xmlns:a16="http://schemas.microsoft.com/office/drawing/2014/main" id="{32784BB6-986E-1306-08EE-EE23FB80B4C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0" r="20459"/>
          <a:stretch/>
        </p:blipFill>
        <p:spPr bwMode="auto">
          <a:xfrm>
            <a:off x="4450798" y="569348"/>
            <a:ext cx="1348343" cy="12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DA5EBC1-9605-5949-FBBA-725CDD9D75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64" y="39706"/>
            <a:ext cx="2130698" cy="2017963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AFB104DE-84C3-581C-1E35-84ED90EB3B6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06" y="449116"/>
            <a:ext cx="388193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6241EC0-A0FD-41CA-8D38-D3A4BDB715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0" y="6327253"/>
            <a:ext cx="1363033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F59762A-CF06-3049-630C-7956D574D251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EE84E94F-58F6-1B12-0A63-5AF0058B8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3" y="457513"/>
            <a:ext cx="2959015" cy="195726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B719B39-DA4A-4FB0-CD49-527DF96B95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3" y="4749026"/>
            <a:ext cx="2959016" cy="195726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A97528D-27D4-8FF8-4A1D-05E6C69B1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r="29912"/>
          <a:stretch/>
        </p:blipFill>
        <p:spPr>
          <a:xfrm>
            <a:off x="253643" y="2499792"/>
            <a:ext cx="1818912" cy="216211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4115C01-B67A-CA86-E5F3-5AD50ADDF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58429"/>
          <a:stretch/>
        </p:blipFill>
        <p:spPr>
          <a:xfrm>
            <a:off x="2170305" y="2499792"/>
            <a:ext cx="1042353" cy="216980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23" name="Parallelogramma 22">
            <a:extLst>
              <a:ext uri="{FF2B5EF4-FFF2-40B4-BE49-F238E27FC236}">
                <a16:creationId xmlns:a16="http://schemas.microsoft.com/office/drawing/2014/main" id="{FDFB6B4E-FA1B-CC55-CE6C-3C1164146C2A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08FB2485-4405-9BC4-CBC1-8F27E76DD0B5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2DC21AF-0575-A508-DF64-4F4C371D582B}"/>
              </a:ext>
            </a:extLst>
          </p:cNvPr>
          <p:cNvSpPr txBox="1"/>
          <p:nvPr userDrawn="1"/>
        </p:nvSpPr>
        <p:spPr>
          <a:xfrm>
            <a:off x="8243253" y="1553055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CHANIA, GREECE  /  JUNE 12-14, 2024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B891EA69-8B03-5AF0-C2F0-AEA4D62AB6BA}"/>
              </a:ext>
            </a:extLst>
          </p:cNvPr>
          <p:cNvSpPr/>
          <p:nvPr userDrawn="1"/>
        </p:nvSpPr>
        <p:spPr>
          <a:xfrm>
            <a:off x="6062132" y="129563"/>
            <a:ext cx="2017962" cy="201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29008DCD-626E-D897-3A2B-D217273F66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64" y="39706"/>
            <a:ext cx="2130698" cy="2017963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A657C5A6-1602-22CE-5A51-1FF407092D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06" y="449116"/>
            <a:ext cx="3881936" cy="1089666"/>
          </a:xfrm>
          <a:prstGeom prst="rect">
            <a:avLst/>
          </a:prstGeom>
        </p:spPr>
      </p:pic>
      <p:pic>
        <p:nvPicPr>
          <p:cNvPr id="34" name="Picture 2" descr="Logo_TUC_EN">
            <a:extLst>
              <a:ext uri="{FF2B5EF4-FFF2-40B4-BE49-F238E27FC236}">
                <a16:creationId xmlns:a16="http://schemas.microsoft.com/office/drawing/2014/main" id="{55CAD6AD-E208-7A1C-BD88-6A3B9B3A62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0" r="20459"/>
          <a:stretch/>
        </p:blipFill>
        <p:spPr bwMode="auto">
          <a:xfrm>
            <a:off x="4450798" y="569348"/>
            <a:ext cx="1348343" cy="12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26/05/24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26</cp:revision>
  <dcterms:created xsi:type="dcterms:W3CDTF">2020-05-11T20:02:37Z</dcterms:created>
  <dcterms:modified xsi:type="dcterms:W3CDTF">2024-05-26T13:36:31Z</dcterms:modified>
</cp:coreProperties>
</file>