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Avenir Heavy" panose="02000503020000020003" pitchFamily="2" charset="0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8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187DD-49E5-4040-84B5-67163708E37F}" type="datetimeFigureOut">
              <a:rPr lang="it-IT" smtClean="0"/>
              <a:t>09/07/26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7607E-76E3-E44D-90A6-153D7DD513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01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7;p8">
            <a:extLst>
              <a:ext uri="{FF2B5EF4-FFF2-40B4-BE49-F238E27FC236}">
                <a16:creationId xmlns:a16="http://schemas.microsoft.com/office/drawing/2014/main" id="{6169B105-5EC2-17FF-2BD0-2CBAD73ACC23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;p8">
            <a:extLst>
              <a:ext uri="{FF2B5EF4-FFF2-40B4-BE49-F238E27FC236}">
                <a16:creationId xmlns:a16="http://schemas.microsoft.com/office/drawing/2014/main" id="{E86FE934-6442-20D9-F950-042CB68E3E28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>
            <a:extLst>
              <a:ext uri="{FF2B5EF4-FFF2-40B4-BE49-F238E27FC236}">
                <a16:creationId xmlns:a16="http://schemas.microsoft.com/office/drawing/2014/main" id="{B27FC50E-A30C-A688-378C-8385558486DE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14B03A5-0823-DFC7-E3B7-B7D11A50B080}"/>
              </a:ext>
            </a:extLst>
          </p:cNvPr>
          <p:cNvSpPr/>
          <p:nvPr userDrawn="1"/>
        </p:nvSpPr>
        <p:spPr>
          <a:xfrm>
            <a:off x="7412658" y="1614899"/>
            <a:ext cx="4763467" cy="27001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390875" y="2432463"/>
            <a:ext cx="8317731" cy="2152729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90875" y="4840146"/>
            <a:ext cx="8317730" cy="149288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882103CF-E423-F137-3A82-CFEFAE301292}"/>
              </a:ext>
            </a:extLst>
          </p:cNvPr>
          <p:cNvCxnSpPr/>
          <p:nvPr userDrawn="1"/>
        </p:nvCxnSpPr>
        <p:spPr>
          <a:xfrm>
            <a:off x="4352031" y="4675049"/>
            <a:ext cx="735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C31D576-3E7F-5335-E688-97CA408B96A5}"/>
              </a:ext>
            </a:extLst>
          </p:cNvPr>
          <p:cNvSpPr txBox="1"/>
          <p:nvPr userDrawn="1"/>
        </p:nvSpPr>
        <p:spPr>
          <a:xfrm>
            <a:off x="7755465" y="1596282"/>
            <a:ext cx="4204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CAMBRIDGE, UK   /   JULY 14 - 16, 2026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AE38CC5-2262-A996-AD12-E9837ACD7563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8F09031-3314-FA3D-A55E-9FF198DFE9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770" y="409052"/>
            <a:ext cx="1739875" cy="8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0F53E658-BC61-0E4D-2315-E970E727E3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944" y="504486"/>
            <a:ext cx="1346174" cy="75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0EF0010-E474-672A-630B-8CCB882645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" r="3486"/>
          <a:stretch/>
        </p:blipFill>
        <p:spPr>
          <a:xfrm>
            <a:off x="242747" y="206825"/>
            <a:ext cx="2952000" cy="2064622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B2F89F2E-2EE3-0101-F933-AF3AA61A73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0"/>
          <a:stretch/>
        </p:blipFill>
        <p:spPr>
          <a:xfrm>
            <a:off x="242746" y="4605717"/>
            <a:ext cx="2952000" cy="2092776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A9C97C34-6A54-C691-B865-5BFE3ED0C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3"/>
          <a:stretch/>
        </p:blipFill>
        <p:spPr>
          <a:xfrm>
            <a:off x="242745" y="2406235"/>
            <a:ext cx="2952000" cy="2064693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028" name="Picture 4" descr="Porto">
            <a:extLst>
              <a:ext uri="{FF2B5EF4-FFF2-40B4-BE49-F238E27FC236}">
                <a16:creationId xmlns:a16="http://schemas.microsoft.com/office/drawing/2014/main" id="{2AD5E60A-3B70-9FA0-2D54-233427899E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65" y="615406"/>
            <a:ext cx="4350819" cy="8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77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89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94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>
            <a:off x="-1" y="6322174"/>
            <a:ext cx="12192000" cy="546100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838200" y="892630"/>
            <a:ext cx="10515599" cy="27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Picture 4" descr="https://brand-experience.ieee.org/wp-content/uploads/2019/07/logo-masterbrand-tagline-white-transpare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64" y="6356350"/>
            <a:ext cx="804521" cy="4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7;p8">
            <a:extLst>
              <a:ext uri="{FF2B5EF4-FFF2-40B4-BE49-F238E27FC236}">
                <a16:creationId xmlns:a16="http://schemas.microsoft.com/office/drawing/2014/main" id="{89C18F8F-3A22-F517-8824-06D8A0D0B754}"/>
              </a:ext>
            </a:extLst>
          </p:cNvPr>
          <p:cNvSpPr/>
          <p:nvPr userDrawn="1"/>
        </p:nvSpPr>
        <p:spPr>
          <a:xfrm>
            <a:off x="0" y="0"/>
            <a:ext cx="2947595" cy="6311900"/>
          </a:xfrm>
          <a:prstGeom prst="parallelogram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7;p8">
            <a:extLst>
              <a:ext uri="{FF2B5EF4-FFF2-40B4-BE49-F238E27FC236}">
                <a16:creationId xmlns:a16="http://schemas.microsoft.com/office/drawing/2014/main" id="{8913E526-C944-7761-A8FC-8EBE4512260B}"/>
              </a:ext>
            </a:extLst>
          </p:cNvPr>
          <p:cNvSpPr/>
          <p:nvPr userDrawn="1"/>
        </p:nvSpPr>
        <p:spPr>
          <a:xfrm>
            <a:off x="332509" y="257696"/>
            <a:ext cx="2761136" cy="6054204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 dirty="0"/>
              <a:t>Modificagli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Google Shape;27;p8">
            <a:extLst>
              <a:ext uri="{FF2B5EF4-FFF2-40B4-BE49-F238E27FC236}">
                <a16:creationId xmlns:a16="http://schemas.microsoft.com/office/drawing/2014/main" id="{8918F4ED-F7CB-1DD7-4401-9848DCE308EB}"/>
              </a:ext>
            </a:extLst>
          </p:cNvPr>
          <p:cNvSpPr/>
          <p:nvPr userDrawn="1"/>
        </p:nvSpPr>
        <p:spPr>
          <a:xfrm>
            <a:off x="11859490" y="0"/>
            <a:ext cx="332509" cy="1690688"/>
          </a:xfrm>
          <a:prstGeom prst="parallelogram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607FD446-F020-CBED-F241-2D042E1D4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9451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it-IT" i="1" dirty="0"/>
              <a:t>Title of the Presentation </a:t>
            </a:r>
            <a:r>
              <a:rPr lang="it-IT" dirty="0"/>
              <a:t>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162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7;p8">
            <a:extLst>
              <a:ext uri="{FF2B5EF4-FFF2-40B4-BE49-F238E27FC236}">
                <a16:creationId xmlns:a16="http://schemas.microsoft.com/office/drawing/2014/main" id="{C49A3853-E75D-59CD-181D-E779133A070E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7;p8">
            <a:extLst>
              <a:ext uri="{FF2B5EF4-FFF2-40B4-BE49-F238E27FC236}">
                <a16:creationId xmlns:a16="http://schemas.microsoft.com/office/drawing/2014/main" id="{7500D1B3-ADFB-106B-7C28-D53837829195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45844" y="3948113"/>
            <a:ext cx="7968286" cy="1871662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45844" y="3251189"/>
            <a:ext cx="7968285" cy="635000"/>
          </a:xfrm>
        </p:spPr>
        <p:txBody>
          <a:bodyPr anchor="ctr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3507021E-E61B-9D98-6684-79672367250E}"/>
              </a:ext>
            </a:extLst>
          </p:cNvPr>
          <p:cNvCxnSpPr>
            <a:cxnSpLocks/>
          </p:cNvCxnSpPr>
          <p:nvPr userDrawn="1"/>
        </p:nvCxnSpPr>
        <p:spPr>
          <a:xfrm>
            <a:off x="4352031" y="3924277"/>
            <a:ext cx="70620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27;p8">
            <a:extLst>
              <a:ext uri="{FF2B5EF4-FFF2-40B4-BE49-F238E27FC236}">
                <a16:creationId xmlns:a16="http://schemas.microsoft.com/office/drawing/2014/main" id="{2BE8A8A5-7954-49DD-6202-4D19B33BF929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F50E375-A4DC-82D3-9385-766158F8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" r="3486"/>
          <a:stretch/>
        </p:blipFill>
        <p:spPr>
          <a:xfrm>
            <a:off x="242747" y="206825"/>
            <a:ext cx="2952000" cy="2064622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80DF4B9-4E75-62BC-40EB-5398E8D189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0"/>
          <a:stretch/>
        </p:blipFill>
        <p:spPr>
          <a:xfrm>
            <a:off x="242746" y="4605717"/>
            <a:ext cx="2952000" cy="2092776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0CABA5C-F5BF-567E-4C72-5E90BDAB21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3"/>
          <a:stretch/>
        </p:blipFill>
        <p:spPr>
          <a:xfrm>
            <a:off x="242745" y="2406235"/>
            <a:ext cx="2952000" cy="2064693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3D8B4CC9-9A28-4184-FF23-8692040B3B7C}"/>
              </a:ext>
            </a:extLst>
          </p:cNvPr>
          <p:cNvSpPr/>
          <p:nvPr userDrawn="1"/>
        </p:nvSpPr>
        <p:spPr>
          <a:xfrm>
            <a:off x="7412658" y="1614899"/>
            <a:ext cx="4763467" cy="27001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A82BBA7-22D8-5AA7-BFD7-501CCFBB0241}"/>
              </a:ext>
            </a:extLst>
          </p:cNvPr>
          <p:cNvSpPr txBox="1"/>
          <p:nvPr userDrawn="1"/>
        </p:nvSpPr>
        <p:spPr>
          <a:xfrm>
            <a:off x="7755465" y="1596282"/>
            <a:ext cx="4204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CAMBRIDGE, UK   /   JULY 14 - 16, 2026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13FE26C7-4363-A73F-55E4-9ECE05429462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E809303-0B56-5422-CBDE-570FBBBF7C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770" y="409052"/>
            <a:ext cx="1739875" cy="8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6F462BF0-3BE3-5871-64DD-4B4F028D07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944" y="504486"/>
            <a:ext cx="1346174" cy="75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orto">
            <a:extLst>
              <a:ext uri="{FF2B5EF4-FFF2-40B4-BE49-F238E27FC236}">
                <a16:creationId xmlns:a16="http://schemas.microsoft.com/office/drawing/2014/main" id="{5C61A88F-9B11-8F5B-DD08-5E82129EC5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65" y="615406"/>
            <a:ext cx="4350819" cy="8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2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94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48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50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51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04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15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/>
              <a:t>Title of the Presentation 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4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Presentation Title Here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First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  <a:p>
            <a:r>
              <a:rPr lang="it-IT" dirty="0"/>
              <a:t>Second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</p:txBody>
      </p:sp>
    </p:spTree>
    <p:extLst>
      <p:ext uri="{BB962C8B-B14F-4D97-AF65-F5344CB8AC3E}">
        <p14:creationId xmlns:p14="http://schemas.microsoft.com/office/powerpoint/2010/main" val="210950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Title Here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165EA4-228E-1B9F-BE3B-CD210E3D2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06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SECTION NAME HERE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402286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7794620-D905-B021-B605-56B369ECE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06961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45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Calibri</vt:lpstr>
      <vt:lpstr>Avenir Heavy</vt:lpstr>
      <vt:lpstr>Calibri Light</vt:lpstr>
      <vt:lpstr>Arial</vt:lpstr>
      <vt:lpstr>Tema di Office</vt:lpstr>
      <vt:lpstr>Presentation Title Here</vt:lpstr>
      <vt:lpstr>Slide Title Here</vt:lpstr>
      <vt:lpstr>SECTION NAME HERE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Mazzilli</dc:creator>
  <cp:lastModifiedBy>Gianluca Mazzilli</cp:lastModifiedBy>
  <cp:revision>38</cp:revision>
  <dcterms:created xsi:type="dcterms:W3CDTF">2020-05-11T20:02:37Z</dcterms:created>
  <dcterms:modified xsi:type="dcterms:W3CDTF">2026-07-09T09:34:57Z</dcterms:modified>
</cp:coreProperties>
</file>